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9"/>
  </p:notesMasterIdLst>
  <p:sldIdLst>
    <p:sldId id="278" r:id="rId2"/>
    <p:sldId id="285" r:id="rId3"/>
    <p:sldId id="291" r:id="rId4"/>
    <p:sldId id="288" r:id="rId5"/>
    <p:sldId id="286" r:id="rId6"/>
    <p:sldId id="267" r:id="rId7"/>
    <p:sldId id="268" r:id="rId8"/>
    <p:sldId id="271" r:id="rId9"/>
    <p:sldId id="281" r:id="rId10"/>
    <p:sldId id="279" r:id="rId11"/>
    <p:sldId id="280" r:id="rId12"/>
    <p:sldId id="282" r:id="rId13"/>
    <p:sldId id="287" r:id="rId14"/>
    <p:sldId id="259" r:id="rId15"/>
    <p:sldId id="264" r:id="rId16"/>
    <p:sldId id="260" r:id="rId17"/>
    <p:sldId id="276" r:id="rId18"/>
    <p:sldId id="277" r:id="rId19"/>
    <p:sldId id="261" r:id="rId20"/>
    <p:sldId id="262" r:id="rId21"/>
    <p:sldId id="272" r:id="rId22"/>
    <p:sldId id="270" r:id="rId23"/>
    <p:sldId id="290" r:id="rId24"/>
    <p:sldId id="284" r:id="rId25"/>
    <p:sldId id="274" r:id="rId26"/>
    <p:sldId id="28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7"/>
    <p:restoredTop sz="78858"/>
  </p:normalViewPr>
  <p:slideViewPr>
    <p:cSldViewPr snapToGrid="0" snapToObjects="1">
      <p:cViewPr varScale="1">
        <p:scale>
          <a:sx n="90" d="100"/>
          <a:sy n="90" d="100"/>
        </p:scale>
        <p:origin x="544" y="200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Application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Scale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  <dgm:t>
        <a:bodyPr/>
        <a:lstStyle/>
        <a:p>
          <a:endParaRPr lang="en-US"/>
        </a:p>
      </dgm:t>
    </dgm:pt>
    <dgm:pt modelId="{F320E61E-AE1D-5A4B-A59A-B988A0E597B7}" type="sibTrans" cxnId="{CBE6AEEC-EF86-E547-A9B2-65AF9687A063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E116D7DC-BF32-3C47-B20F-42C2095E87A4}" srcId="{1466A395-99E7-AC42-A540-694C330105AB}" destId="{248DEC4A-4D8E-4142-A46E-2073ED283745}" srcOrd="0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4" presId="urn:microsoft.com/office/officeart/2005/8/layout/hList1"/>
    <dgm:cxn modelId="{CE394C19-837F-F741-9385-8F3444B9DB22}" srcId="{1466A395-99E7-AC42-A540-694C330105AB}" destId="{2DB39FC2-C631-9741-9D41-3231A3F27EE1}" srcOrd="1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0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1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4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524E9A-210E-554E-B7DB-BB01E8A76DC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5C704-1B2E-DD45-82BD-90F85279607D}">
      <dgm:prSet phldrT="[Text]"/>
      <dgm:spPr/>
      <dgm:t>
        <a:bodyPr/>
        <a:lstStyle/>
        <a:p>
          <a:r>
            <a:rPr lang="en-US" dirty="0" smtClean="0"/>
            <a:t>Codebase</a:t>
          </a:r>
          <a:endParaRPr lang="en-US" dirty="0"/>
        </a:p>
      </dgm:t>
    </dgm:pt>
    <dgm:pt modelId="{F9D50E5D-E3A6-C146-A81A-23F86F38E785}" type="parTrans" cxnId="{31091133-B5F1-8446-BCB3-EE42B28DE031}">
      <dgm:prSet/>
      <dgm:spPr/>
      <dgm:t>
        <a:bodyPr/>
        <a:lstStyle/>
        <a:p>
          <a:endParaRPr lang="en-US"/>
        </a:p>
      </dgm:t>
    </dgm:pt>
    <dgm:pt modelId="{94EBB3B1-83EE-7345-8364-40EE2BF8F805}" type="sibTrans" cxnId="{31091133-B5F1-8446-BCB3-EE42B28DE031}">
      <dgm:prSet/>
      <dgm:spPr/>
      <dgm:t>
        <a:bodyPr/>
        <a:lstStyle/>
        <a:p>
          <a:endParaRPr lang="en-US"/>
        </a:p>
      </dgm:t>
    </dgm:pt>
    <dgm:pt modelId="{FCAAA768-F8B6-1547-8BC0-242D1294C4C5}">
      <dgm:prSet phldrT="[Text]"/>
      <dgm:spPr/>
      <dgm:t>
        <a:bodyPr/>
        <a:lstStyle/>
        <a:p>
          <a:r>
            <a:rPr lang="en-US" dirty="0" smtClean="0"/>
            <a:t>Dependencies</a:t>
          </a:r>
          <a:endParaRPr lang="en-US" dirty="0"/>
        </a:p>
      </dgm:t>
    </dgm:pt>
    <dgm:pt modelId="{7A327963-F462-1346-AB02-986FA2E7FF91}" type="parTrans" cxnId="{441DB83D-6C9D-0246-9BBB-E0B3FAA55D16}">
      <dgm:prSet/>
      <dgm:spPr/>
      <dgm:t>
        <a:bodyPr/>
        <a:lstStyle/>
        <a:p>
          <a:endParaRPr lang="en-US"/>
        </a:p>
      </dgm:t>
    </dgm:pt>
    <dgm:pt modelId="{977C90AA-14C7-A348-896B-CB508C1951AF}" type="sibTrans" cxnId="{441DB83D-6C9D-0246-9BBB-E0B3FAA55D16}">
      <dgm:prSet/>
      <dgm:spPr/>
      <dgm:t>
        <a:bodyPr/>
        <a:lstStyle/>
        <a:p>
          <a:endParaRPr lang="en-US"/>
        </a:p>
      </dgm:t>
    </dgm:pt>
    <dgm:pt modelId="{905BA223-7532-8842-88CA-F2EF1713BB49}">
      <dgm:prSet phldrT="[Text]"/>
      <dgm:spPr/>
      <dgm:t>
        <a:bodyPr/>
        <a:lstStyle/>
        <a:p>
          <a:r>
            <a:rPr lang="en-US" dirty="0" err="1" smtClean="0"/>
            <a:t>Config</a:t>
          </a:r>
          <a:endParaRPr lang="en-US" dirty="0"/>
        </a:p>
      </dgm:t>
    </dgm:pt>
    <dgm:pt modelId="{4D24AAA4-EBE0-0F43-8546-A5C771E63A12}" type="parTrans" cxnId="{7844805A-C9CE-4549-805C-0888A9E03DC4}">
      <dgm:prSet/>
      <dgm:spPr/>
      <dgm:t>
        <a:bodyPr/>
        <a:lstStyle/>
        <a:p>
          <a:endParaRPr lang="en-US"/>
        </a:p>
      </dgm:t>
    </dgm:pt>
    <dgm:pt modelId="{3E03FD0E-0D04-B94D-A9F1-9EBE459659AE}" type="sibTrans" cxnId="{7844805A-C9CE-4549-805C-0888A9E03DC4}">
      <dgm:prSet/>
      <dgm:spPr/>
      <dgm:t>
        <a:bodyPr/>
        <a:lstStyle/>
        <a:p>
          <a:endParaRPr lang="en-US"/>
        </a:p>
      </dgm:t>
    </dgm:pt>
    <dgm:pt modelId="{9EC1A25A-6626-594A-A138-BBC5AEE76D24}">
      <dgm:prSet phldrT="[Text]"/>
      <dgm:spPr/>
      <dgm:t>
        <a:bodyPr/>
        <a:lstStyle/>
        <a:p>
          <a:r>
            <a:rPr lang="en-US" dirty="0" smtClean="0"/>
            <a:t>Backing Services</a:t>
          </a:r>
          <a:endParaRPr lang="en-US" dirty="0"/>
        </a:p>
      </dgm:t>
    </dgm:pt>
    <dgm:pt modelId="{C23F7755-A1E1-F54A-84F8-1F81D27F7F2C}" type="parTrans" cxnId="{D0FF0D6A-EDCB-0E47-9FF1-B8A12A353E95}">
      <dgm:prSet/>
      <dgm:spPr/>
      <dgm:t>
        <a:bodyPr/>
        <a:lstStyle/>
        <a:p>
          <a:endParaRPr lang="en-US"/>
        </a:p>
      </dgm:t>
    </dgm:pt>
    <dgm:pt modelId="{B8256892-2EDB-D542-9977-531EB9E85154}" type="sibTrans" cxnId="{D0FF0D6A-EDCB-0E47-9FF1-B8A12A353E95}">
      <dgm:prSet/>
      <dgm:spPr/>
      <dgm:t>
        <a:bodyPr/>
        <a:lstStyle/>
        <a:p>
          <a:endParaRPr lang="en-US"/>
        </a:p>
      </dgm:t>
    </dgm:pt>
    <dgm:pt modelId="{A51B5921-85A4-A54E-AB5A-BF9775DC522B}">
      <dgm:prSet phldrT="[Text]"/>
      <dgm:spPr/>
      <dgm:t>
        <a:bodyPr/>
        <a:lstStyle/>
        <a:p>
          <a:r>
            <a:rPr lang="en-US" dirty="0" smtClean="0"/>
            <a:t>Build/Release/Run</a:t>
          </a:r>
          <a:endParaRPr lang="en-US" dirty="0"/>
        </a:p>
      </dgm:t>
    </dgm:pt>
    <dgm:pt modelId="{7746B692-0630-B34D-BE46-A199DF099091}" type="parTrans" cxnId="{0BE88827-F290-0D42-AFA0-8E7A961AC069}">
      <dgm:prSet/>
      <dgm:spPr/>
      <dgm:t>
        <a:bodyPr/>
        <a:lstStyle/>
        <a:p>
          <a:endParaRPr lang="en-US"/>
        </a:p>
      </dgm:t>
    </dgm:pt>
    <dgm:pt modelId="{68A70B66-51C4-FE48-A0E9-691767D6C861}" type="sibTrans" cxnId="{0BE88827-F290-0D42-AFA0-8E7A961AC069}">
      <dgm:prSet/>
      <dgm:spPr/>
      <dgm:t>
        <a:bodyPr/>
        <a:lstStyle/>
        <a:p>
          <a:endParaRPr lang="en-US"/>
        </a:p>
      </dgm:t>
    </dgm:pt>
    <dgm:pt modelId="{D16761D8-19B2-EE4C-A878-AA1D3C974935}">
      <dgm:prSet phldrT="[Text]"/>
      <dgm:spPr/>
      <dgm:t>
        <a:bodyPr/>
        <a:lstStyle/>
        <a:p>
          <a:r>
            <a:rPr lang="en-US" dirty="0" smtClean="0"/>
            <a:t>Processes</a:t>
          </a:r>
          <a:endParaRPr lang="en-US" dirty="0"/>
        </a:p>
      </dgm:t>
    </dgm:pt>
    <dgm:pt modelId="{BDA895D7-B18D-4744-85E9-1AF6FD7E8ABF}" type="parTrans" cxnId="{0FAE7BB1-0EA0-7649-99C2-B766BA0DB133}">
      <dgm:prSet/>
      <dgm:spPr/>
      <dgm:t>
        <a:bodyPr/>
        <a:lstStyle/>
        <a:p>
          <a:endParaRPr lang="en-US"/>
        </a:p>
      </dgm:t>
    </dgm:pt>
    <dgm:pt modelId="{1BF7AACC-F735-CA4B-9CAC-5C94072EA536}" type="sibTrans" cxnId="{0FAE7BB1-0EA0-7649-99C2-B766BA0DB133}">
      <dgm:prSet/>
      <dgm:spPr/>
      <dgm:t>
        <a:bodyPr/>
        <a:lstStyle/>
        <a:p>
          <a:endParaRPr lang="en-US"/>
        </a:p>
      </dgm:t>
    </dgm:pt>
    <dgm:pt modelId="{4E176EB6-E8C0-3341-B95F-E3C1C6BFFDD4}">
      <dgm:prSet phldrT="[Text]"/>
      <dgm:spPr/>
      <dgm:t>
        <a:bodyPr/>
        <a:lstStyle/>
        <a:p>
          <a:r>
            <a:rPr lang="en-US" dirty="0" smtClean="0"/>
            <a:t>Port Binding</a:t>
          </a:r>
          <a:endParaRPr lang="en-US" dirty="0"/>
        </a:p>
      </dgm:t>
    </dgm:pt>
    <dgm:pt modelId="{B30A7E57-385E-DD4D-A472-D1F80A296833}" type="parTrans" cxnId="{EC2B846B-89B9-E848-A276-1CBB2330AA34}">
      <dgm:prSet/>
      <dgm:spPr/>
      <dgm:t>
        <a:bodyPr/>
        <a:lstStyle/>
        <a:p>
          <a:endParaRPr lang="en-US"/>
        </a:p>
      </dgm:t>
    </dgm:pt>
    <dgm:pt modelId="{651077E5-275A-2341-96A4-7544FE8BBBD1}" type="sibTrans" cxnId="{EC2B846B-89B9-E848-A276-1CBB2330AA34}">
      <dgm:prSet/>
      <dgm:spPr/>
      <dgm:t>
        <a:bodyPr/>
        <a:lstStyle/>
        <a:p>
          <a:endParaRPr lang="en-US"/>
        </a:p>
      </dgm:t>
    </dgm:pt>
    <dgm:pt modelId="{60A57951-4992-BF4B-A404-6BC8F20F668F}">
      <dgm:prSet phldrT="[Text]"/>
      <dgm:spPr/>
      <dgm:t>
        <a:bodyPr/>
        <a:lstStyle/>
        <a:p>
          <a:r>
            <a:rPr lang="en-US" dirty="0" smtClean="0"/>
            <a:t>Concurrency</a:t>
          </a:r>
          <a:endParaRPr lang="en-US" dirty="0"/>
        </a:p>
      </dgm:t>
    </dgm:pt>
    <dgm:pt modelId="{ED84920C-EA0A-E341-B8AD-3F0E5541E7FB}" type="parTrans" cxnId="{08284654-824F-9C4C-B61B-E829E323BC91}">
      <dgm:prSet/>
      <dgm:spPr/>
      <dgm:t>
        <a:bodyPr/>
        <a:lstStyle/>
        <a:p>
          <a:endParaRPr lang="en-US"/>
        </a:p>
      </dgm:t>
    </dgm:pt>
    <dgm:pt modelId="{333F4A24-D6B3-C04F-B235-E3852EA7EA9A}" type="sibTrans" cxnId="{08284654-824F-9C4C-B61B-E829E323BC91}">
      <dgm:prSet/>
      <dgm:spPr/>
      <dgm:t>
        <a:bodyPr/>
        <a:lstStyle/>
        <a:p>
          <a:endParaRPr lang="en-US"/>
        </a:p>
      </dgm:t>
    </dgm:pt>
    <dgm:pt modelId="{254361B4-756F-9349-A1F8-5CDE5DF868D4}">
      <dgm:prSet phldrT="[Text]"/>
      <dgm:spPr/>
      <dgm:t>
        <a:bodyPr/>
        <a:lstStyle/>
        <a:p>
          <a:r>
            <a:rPr lang="en-US" dirty="0" smtClean="0"/>
            <a:t>Disposability</a:t>
          </a:r>
          <a:endParaRPr lang="en-US" dirty="0"/>
        </a:p>
      </dgm:t>
    </dgm:pt>
    <dgm:pt modelId="{4F3322AB-5F20-014A-9F25-537280BB5ADB}" type="parTrans" cxnId="{B7474F53-4151-2D45-9092-C5BC15C686B1}">
      <dgm:prSet/>
      <dgm:spPr/>
      <dgm:t>
        <a:bodyPr/>
        <a:lstStyle/>
        <a:p>
          <a:endParaRPr lang="en-US"/>
        </a:p>
      </dgm:t>
    </dgm:pt>
    <dgm:pt modelId="{A46253B8-6556-434D-8DF4-420A787267FD}" type="sibTrans" cxnId="{B7474F53-4151-2D45-9092-C5BC15C686B1}">
      <dgm:prSet/>
      <dgm:spPr/>
      <dgm:t>
        <a:bodyPr/>
        <a:lstStyle/>
        <a:p>
          <a:endParaRPr lang="en-US"/>
        </a:p>
      </dgm:t>
    </dgm:pt>
    <dgm:pt modelId="{B6ABB42F-A21F-A248-98D0-06194474A7DF}">
      <dgm:prSet phldrT="[Text]"/>
      <dgm:spPr/>
      <dgm:t>
        <a:bodyPr/>
        <a:lstStyle/>
        <a:p>
          <a:r>
            <a:rPr lang="en-US" dirty="0" smtClean="0"/>
            <a:t>Dev/Prod Parity</a:t>
          </a:r>
          <a:endParaRPr lang="en-US" dirty="0"/>
        </a:p>
      </dgm:t>
    </dgm:pt>
    <dgm:pt modelId="{20ED4525-2686-0649-BB76-21A0E79A02AD}" type="parTrans" cxnId="{34B3620C-B3F8-D046-8F37-D781329A3A47}">
      <dgm:prSet/>
      <dgm:spPr/>
      <dgm:t>
        <a:bodyPr/>
        <a:lstStyle/>
        <a:p>
          <a:endParaRPr lang="en-US"/>
        </a:p>
      </dgm:t>
    </dgm:pt>
    <dgm:pt modelId="{424008E9-08B3-0046-820A-57F4A9F76290}" type="sibTrans" cxnId="{34B3620C-B3F8-D046-8F37-D781329A3A47}">
      <dgm:prSet/>
      <dgm:spPr/>
      <dgm:t>
        <a:bodyPr/>
        <a:lstStyle/>
        <a:p>
          <a:endParaRPr lang="en-US"/>
        </a:p>
      </dgm:t>
    </dgm:pt>
    <dgm:pt modelId="{01BC8BAB-A1AD-E34E-A5D9-83C7DF92C336}">
      <dgm:prSet phldrT="[Text]"/>
      <dgm:spPr/>
      <dgm:t>
        <a:bodyPr/>
        <a:lstStyle/>
        <a:p>
          <a:r>
            <a:rPr lang="en-US" dirty="0" smtClean="0"/>
            <a:t>Logs</a:t>
          </a:r>
          <a:endParaRPr lang="en-US" dirty="0"/>
        </a:p>
      </dgm:t>
    </dgm:pt>
    <dgm:pt modelId="{D66C3A43-9C7A-3D43-AB15-A69518A2CB43}" type="parTrans" cxnId="{FF96DC8E-82F4-D94E-A535-C0E2BA52B4A1}">
      <dgm:prSet/>
      <dgm:spPr/>
      <dgm:t>
        <a:bodyPr/>
        <a:lstStyle/>
        <a:p>
          <a:endParaRPr lang="en-US"/>
        </a:p>
      </dgm:t>
    </dgm:pt>
    <dgm:pt modelId="{FFDE5C9A-9AB9-ED47-A096-12ADC88C389B}" type="sibTrans" cxnId="{FF96DC8E-82F4-D94E-A535-C0E2BA52B4A1}">
      <dgm:prSet/>
      <dgm:spPr/>
      <dgm:t>
        <a:bodyPr/>
        <a:lstStyle/>
        <a:p>
          <a:endParaRPr lang="en-US"/>
        </a:p>
      </dgm:t>
    </dgm:pt>
    <dgm:pt modelId="{B581335B-6DD9-9E4A-8451-0FBFA665AB03}">
      <dgm:prSet phldrT="[Text]"/>
      <dgm:spPr/>
      <dgm:t>
        <a:bodyPr/>
        <a:lstStyle/>
        <a:p>
          <a:r>
            <a:rPr lang="en-US" dirty="0" smtClean="0"/>
            <a:t>Admin Processes</a:t>
          </a:r>
          <a:endParaRPr lang="en-US" dirty="0"/>
        </a:p>
      </dgm:t>
    </dgm:pt>
    <dgm:pt modelId="{893D568E-606E-714A-B27F-7665D98E6B4F}" type="parTrans" cxnId="{8ADD0A6A-08D4-F248-BAFA-D9DB32AF4954}">
      <dgm:prSet/>
      <dgm:spPr/>
      <dgm:t>
        <a:bodyPr/>
        <a:lstStyle/>
        <a:p>
          <a:endParaRPr lang="en-US"/>
        </a:p>
      </dgm:t>
    </dgm:pt>
    <dgm:pt modelId="{5D8317AC-FFA2-7D4C-A0F2-8744C1F55F7D}" type="sibTrans" cxnId="{8ADD0A6A-08D4-F248-BAFA-D9DB32AF4954}">
      <dgm:prSet/>
      <dgm:spPr/>
      <dgm:t>
        <a:bodyPr/>
        <a:lstStyle/>
        <a:p>
          <a:endParaRPr lang="en-US"/>
        </a:p>
      </dgm:t>
    </dgm:pt>
    <dgm:pt modelId="{0E436544-8EB9-0A43-9EDA-9721D2E3B86B}" type="pres">
      <dgm:prSet presAssocID="{32524E9A-210E-554E-B7DB-BB01E8A76DC5}" presName="diagram" presStyleCnt="0">
        <dgm:presLayoutVars>
          <dgm:dir/>
          <dgm:resizeHandles val="exact"/>
        </dgm:presLayoutVars>
      </dgm:prSet>
      <dgm:spPr/>
    </dgm:pt>
    <dgm:pt modelId="{6DCC4156-664A-BD46-AA6B-D5D741C336AF}" type="pres">
      <dgm:prSet presAssocID="{79C5C704-1B2E-DD45-82BD-90F85279607D}" presName="node" presStyleLbl="node1" presStyleIdx="0" presStyleCnt="12">
        <dgm:presLayoutVars>
          <dgm:bulletEnabled val="1"/>
        </dgm:presLayoutVars>
      </dgm:prSet>
      <dgm:spPr/>
    </dgm:pt>
    <dgm:pt modelId="{286E5CD0-A427-B544-9D78-FA82A8661B7C}" type="pres">
      <dgm:prSet presAssocID="{94EBB3B1-83EE-7345-8364-40EE2BF8F805}" presName="sibTrans" presStyleCnt="0"/>
      <dgm:spPr/>
    </dgm:pt>
    <dgm:pt modelId="{145794BD-AE64-FE4D-9AD6-0FD6110C79A3}" type="pres">
      <dgm:prSet presAssocID="{FCAAA768-F8B6-1547-8BC0-242D1294C4C5}" presName="node" presStyleLbl="node1" presStyleIdx="1" presStyleCnt="12">
        <dgm:presLayoutVars>
          <dgm:bulletEnabled val="1"/>
        </dgm:presLayoutVars>
      </dgm:prSet>
      <dgm:spPr/>
    </dgm:pt>
    <dgm:pt modelId="{30780090-0150-1E4D-A01B-70F24D0A4124}" type="pres">
      <dgm:prSet presAssocID="{977C90AA-14C7-A348-896B-CB508C1951AF}" presName="sibTrans" presStyleCnt="0"/>
      <dgm:spPr/>
    </dgm:pt>
    <dgm:pt modelId="{5E6D6FBC-8512-A641-8B53-33E655DB7A6B}" type="pres">
      <dgm:prSet presAssocID="{905BA223-7532-8842-88CA-F2EF1713BB49}" presName="node" presStyleLbl="node1" presStyleIdx="2" presStyleCnt="12">
        <dgm:presLayoutVars>
          <dgm:bulletEnabled val="1"/>
        </dgm:presLayoutVars>
      </dgm:prSet>
      <dgm:spPr/>
    </dgm:pt>
    <dgm:pt modelId="{46F9BB65-70D8-884F-9F91-B64AC8696AA3}" type="pres">
      <dgm:prSet presAssocID="{3E03FD0E-0D04-B94D-A9F1-9EBE459659AE}" presName="sibTrans" presStyleCnt="0"/>
      <dgm:spPr/>
    </dgm:pt>
    <dgm:pt modelId="{97B8BFE1-0152-0747-8756-40C805C50766}" type="pres">
      <dgm:prSet presAssocID="{9EC1A25A-6626-594A-A138-BBC5AEE76D24}" presName="node" presStyleLbl="node1" presStyleIdx="3" presStyleCnt="12">
        <dgm:presLayoutVars>
          <dgm:bulletEnabled val="1"/>
        </dgm:presLayoutVars>
      </dgm:prSet>
      <dgm:spPr/>
    </dgm:pt>
    <dgm:pt modelId="{83759114-666E-D348-AFE8-322A34ECA072}" type="pres">
      <dgm:prSet presAssocID="{B8256892-2EDB-D542-9977-531EB9E85154}" presName="sibTrans" presStyleCnt="0"/>
      <dgm:spPr/>
    </dgm:pt>
    <dgm:pt modelId="{B5A008D3-AA37-114E-9942-D0E74B483A3C}" type="pres">
      <dgm:prSet presAssocID="{A51B5921-85A4-A54E-AB5A-BF9775DC522B}" presName="node" presStyleLbl="node1" presStyleIdx="4" presStyleCnt="12">
        <dgm:presLayoutVars>
          <dgm:bulletEnabled val="1"/>
        </dgm:presLayoutVars>
      </dgm:prSet>
      <dgm:spPr/>
    </dgm:pt>
    <dgm:pt modelId="{85F83C85-AC18-504B-A9BB-5FDB6C253D3A}" type="pres">
      <dgm:prSet presAssocID="{68A70B66-51C4-FE48-A0E9-691767D6C861}" presName="sibTrans" presStyleCnt="0"/>
      <dgm:spPr/>
    </dgm:pt>
    <dgm:pt modelId="{653F843C-92DA-E74B-9413-4D737FB0E98F}" type="pres">
      <dgm:prSet presAssocID="{D16761D8-19B2-EE4C-A878-AA1D3C974935}" presName="node" presStyleLbl="node1" presStyleIdx="5" presStyleCnt="12">
        <dgm:presLayoutVars>
          <dgm:bulletEnabled val="1"/>
        </dgm:presLayoutVars>
      </dgm:prSet>
      <dgm:spPr/>
    </dgm:pt>
    <dgm:pt modelId="{70B867AE-22D9-FB4C-9B1F-FD8135E37570}" type="pres">
      <dgm:prSet presAssocID="{1BF7AACC-F735-CA4B-9CAC-5C94072EA536}" presName="sibTrans" presStyleCnt="0"/>
      <dgm:spPr/>
    </dgm:pt>
    <dgm:pt modelId="{81F9FFE8-E6AC-E147-A57D-418191201D42}" type="pres">
      <dgm:prSet presAssocID="{4E176EB6-E8C0-3341-B95F-E3C1C6BFFDD4}" presName="node" presStyleLbl="node1" presStyleIdx="6" presStyleCnt="12">
        <dgm:presLayoutVars>
          <dgm:bulletEnabled val="1"/>
        </dgm:presLayoutVars>
      </dgm:prSet>
      <dgm:spPr/>
    </dgm:pt>
    <dgm:pt modelId="{44A465DA-324D-0648-B197-351BFDB2C209}" type="pres">
      <dgm:prSet presAssocID="{651077E5-275A-2341-96A4-7544FE8BBBD1}" presName="sibTrans" presStyleCnt="0"/>
      <dgm:spPr/>
    </dgm:pt>
    <dgm:pt modelId="{78DF68AF-DFF0-4F41-9418-0F8BF9165BB9}" type="pres">
      <dgm:prSet presAssocID="{60A57951-4992-BF4B-A404-6BC8F20F668F}" presName="node" presStyleLbl="node1" presStyleIdx="7" presStyleCnt="12">
        <dgm:presLayoutVars>
          <dgm:bulletEnabled val="1"/>
        </dgm:presLayoutVars>
      </dgm:prSet>
      <dgm:spPr/>
    </dgm:pt>
    <dgm:pt modelId="{A7D65117-75C9-3F42-A4F8-2D0D91C46311}" type="pres">
      <dgm:prSet presAssocID="{333F4A24-D6B3-C04F-B235-E3852EA7EA9A}" presName="sibTrans" presStyleCnt="0"/>
      <dgm:spPr/>
    </dgm:pt>
    <dgm:pt modelId="{784A6280-47ED-C945-8B99-9D1FB245D5E8}" type="pres">
      <dgm:prSet presAssocID="{254361B4-756F-9349-A1F8-5CDE5DF868D4}" presName="node" presStyleLbl="node1" presStyleIdx="8" presStyleCnt="12">
        <dgm:presLayoutVars>
          <dgm:bulletEnabled val="1"/>
        </dgm:presLayoutVars>
      </dgm:prSet>
      <dgm:spPr/>
    </dgm:pt>
    <dgm:pt modelId="{9EA9C13E-1830-6F41-B58C-B91615D48FFC}" type="pres">
      <dgm:prSet presAssocID="{A46253B8-6556-434D-8DF4-420A787267FD}" presName="sibTrans" presStyleCnt="0"/>
      <dgm:spPr/>
    </dgm:pt>
    <dgm:pt modelId="{D35A717D-F032-5A41-9695-75A00D49A8BC}" type="pres">
      <dgm:prSet presAssocID="{B6ABB42F-A21F-A248-98D0-06194474A7DF}" presName="node" presStyleLbl="node1" presStyleIdx="9" presStyleCnt="12">
        <dgm:presLayoutVars>
          <dgm:bulletEnabled val="1"/>
        </dgm:presLayoutVars>
      </dgm:prSet>
      <dgm:spPr/>
    </dgm:pt>
    <dgm:pt modelId="{72F83904-32CC-0D46-B7CE-B7F3C628074F}" type="pres">
      <dgm:prSet presAssocID="{424008E9-08B3-0046-820A-57F4A9F76290}" presName="sibTrans" presStyleCnt="0"/>
      <dgm:spPr/>
    </dgm:pt>
    <dgm:pt modelId="{F626DC81-8408-BD41-B636-35D2AA4943CC}" type="pres">
      <dgm:prSet presAssocID="{01BC8BAB-A1AD-E34E-A5D9-83C7DF92C336}" presName="node" presStyleLbl="node1" presStyleIdx="10" presStyleCnt="12">
        <dgm:presLayoutVars>
          <dgm:bulletEnabled val="1"/>
        </dgm:presLayoutVars>
      </dgm:prSet>
      <dgm:spPr/>
    </dgm:pt>
    <dgm:pt modelId="{7A66D7CE-410D-6E48-8713-F00A716F3F55}" type="pres">
      <dgm:prSet presAssocID="{FFDE5C9A-9AB9-ED47-A096-12ADC88C389B}" presName="sibTrans" presStyleCnt="0"/>
      <dgm:spPr/>
    </dgm:pt>
    <dgm:pt modelId="{6D5B0242-EE3E-9347-A4ED-54318C6A63F3}" type="pres">
      <dgm:prSet presAssocID="{B581335B-6DD9-9E4A-8451-0FBFA665AB0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4B3620C-B3F8-D046-8F37-D781329A3A47}" srcId="{32524E9A-210E-554E-B7DB-BB01E8A76DC5}" destId="{B6ABB42F-A21F-A248-98D0-06194474A7DF}" srcOrd="9" destOrd="0" parTransId="{20ED4525-2686-0649-BB76-21A0E79A02AD}" sibTransId="{424008E9-08B3-0046-820A-57F4A9F76290}"/>
    <dgm:cxn modelId="{79BB8CD7-3257-884C-B35E-8BE33715343D}" type="presOf" srcId="{254361B4-756F-9349-A1F8-5CDE5DF868D4}" destId="{784A6280-47ED-C945-8B99-9D1FB245D5E8}" srcOrd="0" destOrd="0" presId="urn:microsoft.com/office/officeart/2005/8/layout/default"/>
    <dgm:cxn modelId="{08284654-824F-9C4C-B61B-E829E323BC91}" srcId="{32524E9A-210E-554E-B7DB-BB01E8A76DC5}" destId="{60A57951-4992-BF4B-A404-6BC8F20F668F}" srcOrd="7" destOrd="0" parTransId="{ED84920C-EA0A-E341-B8AD-3F0E5541E7FB}" sibTransId="{333F4A24-D6B3-C04F-B235-E3852EA7EA9A}"/>
    <dgm:cxn modelId="{A1239654-2774-A54A-B65C-3FBA10CC1433}" type="presOf" srcId="{FCAAA768-F8B6-1547-8BC0-242D1294C4C5}" destId="{145794BD-AE64-FE4D-9AD6-0FD6110C79A3}" srcOrd="0" destOrd="0" presId="urn:microsoft.com/office/officeart/2005/8/layout/default"/>
    <dgm:cxn modelId="{FF96DC8E-82F4-D94E-A535-C0E2BA52B4A1}" srcId="{32524E9A-210E-554E-B7DB-BB01E8A76DC5}" destId="{01BC8BAB-A1AD-E34E-A5D9-83C7DF92C336}" srcOrd="10" destOrd="0" parTransId="{D66C3A43-9C7A-3D43-AB15-A69518A2CB43}" sibTransId="{FFDE5C9A-9AB9-ED47-A096-12ADC88C389B}"/>
    <dgm:cxn modelId="{B497B7EB-7C5C-244E-A1B2-EEA7AF184009}" type="presOf" srcId="{32524E9A-210E-554E-B7DB-BB01E8A76DC5}" destId="{0E436544-8EB9-0A43-9EDA-9721D2E3B86B}" srcOrd="0" destOrd="0" presId="urn:microsoft.com/office/officeart/2005/8/layout/default"/>
    <dgm:cxn modelId="{6AA8D268-0455-2D48-8543-0CB910E02726}" type="presOf" srcId="{4E176EB6-E8C0-3341-B95F-E3C1C6BFFDD4}" destId="{81F9FFE8-E6AC-E147-A57D-418191201D42}" srcOrd="0" destOrd="0" presId="urn:microsoft.com/office/officeart/2005/8/layout/default"/>
    <dgm:cxn modelId="{D0FF0D6A-EDCB-0E47-9FF1-B8A12A353E95}" srcId="{32524E9A-210E-554E-B7DB-BB01E8A76DC5}" destId="{9EC1A25A-6626-594A-A138-BBC5AEE76D24}" srcOrd="3" destOrd="0" parTransId="{C23F7755-A1E1-F54A-84F8-1F81D27F7F2C}" sibTransId="{B8256892-2EDB-D542-9977-531EB9E85154}"/>
    <dgm:cxn modelId="{31091133-B5F1-8446-BCB3-EE42B28DE031}" srcId="{32524E9A-210E-554E-B7DB-BB01E8A76DC5}" destId="{79C5C704-1B2E-DD45-82BD-90F85279607D}" srcOrd="0" destOrd="0" parTransId="{F9D50E5D-E3A6-C146-A81A-23F86F38E785}" sibTransId="{94EBB3B1-83EE-7345-8364-40EE2BF8F805}"/>
    <dgm:cxn modelId="{8136D162-9DF6-9841-B580-438218EA96A2}" type="presOf" srcId="{A51B5921-85A4-A54E-AB5A-BF9775DC522B}" destId="{B5A008D3-AA37-114E-9942-D0E74B483A3C}" srcOrd="0" destOrd="0" presId="urn:microsoft.com/office/officeart/2005/8/layout/default"/>
    <dgm:cxn modelId="{B7474F53-4151-2D45-9092-C5BC15C686B1}" srcId="{32524E9A-210E-554E-B7DB-BB01E8A76DC5}" destId="{254361B4-756F-9349-A1F8-5CDE5DF868D4}" srcOrd="8" destOrd="0" parTransId="{4F3322AB-5F20-014A-9F25-537280BB5ADB}" sibTransId="{A46253B8-6556-434D-8DF4-420A787267FD}"/>
    <dgm:cxn modelId="{F0305CD0-5157-9546-ACC8-C3C71AB98D6C}" type="presOf" srcId="{01BC8BAB-A1AD-E34E-A5D9-83C7DF92C336}" destId="{F626DC81-8408-BD41-B636-35D2AA4943CC}" srcOrd="0" destOrd="0" presId="urn:microsoft.com/office/officeart/2005/8/layout/default"/>
    <dgm:cxn modelId="{7844805A-C9CE-4549-805C-0888A9E03DC4}" srcId="{32524E9A-210E-554E-B7DB-BB01E8A76DC5}" destId="{905BA223-7532-8842-88CA-F2EF1713BB49}" srcOrd="2" destOrd="0" parTransId="{4D24AAA4-EBE0-0F43-8546-A5C771E63A12}" sibTransId="{3E03FD0E-0D04-B94D-A9F1-9EBE459659AE}"/>
    <dgm:cxn modelId="{AEAD919C-9378-BC46-B99E-1CC2334BFE76}" type="presOf" srcId="{B581335B-6DD9-9E4A-8451-0FBFA665AB03}" destId="{6D5B0242-EE3E-9347-A4ED-54318C6A63F3}" srcOrd="0" destOrd="0" presId="urn:microsoft.com/office/officeart/2005/8/layout/default"/>
    <dgm:cxn modelId="{39E5C68C-740E-DA46-970D-294CC2D9AF18}" type="presOf" srcId="{79C5C704-1B2E-DD45-82BD-90F85279607D}" destId="{6DCC4156-664A-BD46-AA6B-D5D741C336AF}" srcOrd="0" destOrd="0" presId="urn:microsoft.com/office/officeart/2005/8/layout/default"/>
    <dgm:cxn modelId="{43BCBFC2-4A1E-A141-99AD-CE37911285B5}" type="presOf" srcId="{60A57951-4992-BF4B-A404-6BC8F20F668F}" destId="{78DF68AF-DFF0-4F41-9418-0F8BF9165BB9}" srcOrd="0" destOrd="0" presId="urn:microsoft.com/office/officeart/2005/8/layout/default"/>
    <dgm:cxn modelId="{3B09A242-B41D-E745-B848-DBC0E6866C62}" type="presOf" srcId="{D16761D8-19B2-EE4C-A878-AA1D3C974935}" destId="{653F843C-92DA-E74B-9413-4D737FB0E98F}" srcOrd="0" destOrd="0" presId="urn:microsoft.com/office/officeart/2005/8/layout/default"/>
    <dgm:cxn modelId="{EC2B846B-89B9-E848-A276-1CBB2330AA34}" srcId="{32524E9A-210E-554E-B7DB-BB01E8A76DC5}" destId="{4E176EB6-E8C0-3341-B95F-E3C1C6BFFDD4}" srcOrd="6" destOrd="0" parTransId="{B30A7E57-385E-DD4D-A472-D1F80A296833}" sibTransId="{651077E5-275A-2341-96A4-7544FE8BBBD1}"/>
    <dgm:cxn modelId="{BC8C7742-B8C6-B346-824D-37534A507177}" type="presOf" srcId="{905BA223-7532-8842-88CA-F2EF1713BB49}" destId="{5E6D6FBC-8512-A641-8B53-33E655DB7A6B}" srcOrd="0" destOrd="0" presId="urn:microsoft.com/office/officeart/2005/8/layout/default"/>
    <dgm:cxn modelId="{8ADD0A6A-08D4-F248-BAFA-D9DB32AF4954}" srcId="{32524E9A-210E-554E-B7DB-BB01E8A76DC5}" destId="{B581335B-6DD9-9E4A-8451-0FBFA665AB03}" srcOrd="11" destOrd="0" parTransId="{893D568E-606E-714A-B27F-7665D98E6B4F}" sibTransId="{5D8317AC-FFA2-7D4C-A0F2-8744C1F55F7D}"/>
    <dgm:cxn modelId="{5F0A8977-A44D-5745-9B1D-0457587B90BF}" type="presOf" srcId="{B6ABB42F-A21F-A248-98D0-06194474A7DF}" destId="{D35A717D-F032-5A41-9695-75A00D49A8BC}" srcOrd="0" destOrd="0" presId="urn:microsoft.com/office/officeart/2005/8/layout/default"/>
    <dgm:cxn modelId="{0BE88827-F290-0D42-AFA0-8E7A961AC069}" srcId="{32524E9A-210E-554E-B7DB-BB01E8A76DC5}" destId="{A51B5921-85A4-A54E-AB5A-BF9775DC522B}" srcOrd="4" destOrd="0" parTransId="{7746B692-0630-B34D-BE46-A199DF099091}" sibTransId="{68A70B66-51C4-FE48-A0E9-691767D6C861}"/>
    <dgm:cxn modelId="{1786FFA6-EE45-B440-A9EF-3B9F125DCE5A}" type="presOf" srcId="{9EC1A25A-6626-594A-A138-BBC5AEE76D24}" destId="{97B8BFE1-0152-0747-8756-40C805C50766}" srcOrd="0" destOrd="0" presId="urn:microsoft.com/office/officeart/2005/8/layout/default"/>
    <dgm:cxn modelId="{0FAE7BB1-0EA0-7649-99C2-B766BA0DB133}" srcId="{32524E9A-210E-554E-B7DB-BB01E8A76DC5}" destId="{D16761D8-19B2-EE4C-A878-AA1D3C974935}" srcOrd="5" destOrd="0" parTransId="{BDA895D7-B18D-4744-85E9-1AF6FD7E8ABF}" sibTransId="{1BF7AACC-F735-CA4B-9CAC-5C94072EA536}"/>
    <dgm:cxn modelId="{441DB83D-6C9D-0246-9BBB-E0B3FAA55D16}" srcId="{32524E9A-210E-554E-B7DB-BB01E8A76DC5}" destId="{FCAAA768-F8B6-1547-8BC0-242D1294C4C5}" srcOrd="1" destOrd="0" parTransId="{7A327963-F462-1346-AB02-986FA2E7FF91}" sibTransId="{977C90AA-14C7-A348-896B-CB508C1951AF}"/>
    <dgm:cxn modelId="{C739B5A5-8B60-754B-A641-340CE619F375}" type="presParOf" srcId="{0E436544-8EB9-0A43-9EDA-9721D2E3B86B}" destId="{6DCC4156-664A-BD46-AA6B-D5D741C336AF}" srcOrd="0" destOrd="0" presId="urn:microsoft.com/office/officeart/2005/8/layout/default"/>
    <dgm:cxn modelId="{84AA4BEC-278B-1B46-B585-9D9E2B7F0AF9}" type="presParOf" srcId="{0E436544-8EB9-0A43-9EDA-9721D2E3B86B}" destId="{286E5CD0-A427-B544-9D78-FA82A8661B7C}" srcOrd="1" destOrd="0" presId="urn:microsoft.com/office/officeart/2005/8/layout/default"/>
    <dgm:cxn modelId="{43D695FF-B354-0748-89CA-BF1B6F3C4178}" type="presParOf" srcId="{0E436544-8EB9-0A43-9EDA-9721D2E3B86B}" destId="{145794BD-AE64-FE4D-9AD6-0FD6110C79A3}" srcOrd="2" destOrd="0" presId="urn:microsoft.com/office/officeart/2005/8/layout/default"/>
    <dgm:cxn modelId="{C78320C0-8A5A-EE40-B110-4BDBE598A9D1}" type="presParOf" srcId="{0E436544-8EB9-0A43-9EDA-9721D2E3B86B}" destId="{30780090-0150-1E4D-A01B-70F24D0A4124}" srcOrd="3" destOrd="0" presId="urn:microsoft.com/office/officeart/2005/8/layout/default"/>
    <dgm:cxn modelId="{06AD3FC4-0DAC-0C40-99A0-6167EDFBBD32}" type="presParOf" srcId="{0E436544-8EB9-0A43-9EDA-9721D2E3B86B}" destId="{5E6D6FBC-8512-A641-8B53-33E655DB7A6B}" srcOrd="4" destOrd="0" presId="urn:microsoft.com/office/officeart/2005/8/layout/default"/>
    <dgm:cxn modelId="{BE25945F-753A-FF40-A6F7-F30F48BAEA6A}" type="presParOf" srcId="{0E436544-8EB9-0A43-9EDA-9721D2E3B86B}" destId="{46F9BB65-70D8-884F-9F91-B64AC8696AA3}" srcOrd="5" destOrd="0" presId="urn:microsoft.com/office/officeart/2005/8/layout/default"/>
    <dgm:cxn modelId="{1BAC1B67-2641-2642-B902-1083F4945C79}" type="presParOf" srcId="{0E436544-8EB9-0A43-9EDA-9721D2E3B86B}" destId="{97B8BFE1-0152-0747-8756-40C805C50766}" srcOrd="6" destOrd="0" presId="urn:microsoft.com/office/officeart/2005/8/layout/default"/>
    <dgm:cxn modelId="{1AA16966-C5E3-D34C-9915-DFDAD5AC9BFE}" type="presParOf" srcId="{0E436544-8EB9-0A43-9EDA-9721D2E3B86B}" destId="{83759114-666E-D348-AFE8-322A34ECA072}" srcOrd="7" destOrd="0" presId="urn:microsoft.com/office/officeart/2005/8/layout/default"/>
    <dgm:cxn modelId="{ADE3351D-262A-F24A-B155-66FC8E6661C3}" type="presParOf" srcId="{0E436544-8EB9-0A43-9EDA-9721D2E3B86B}" destId="{B5A008D3-AA37-114E-9942-D0E74B483A3C}" srcOrd="8" destOrd="0" presId="urn:microsoft.com/office/officeart/2005/8/layout/default"/>
    <dgm:cxn modelId="{99738D62-9694-2944-9170-85C497D75A78}" type="presParOf" srcId="{0E436544-8EB9-0A43-9EDA-9721D2E3B86B}" destId="{85F83C85-AC18-504B-A9BB-5FDB6C253D3A}" srcOrd="9" destOrd="0" presId="urn:microsoft.com/office/officeart/2005/8/layout/default"/>
    <dgm:cxn modelId="{2DE7185D-3B57-EF46-B396-ECAF7AE0713A}" type="presParOf" srcId="{0E436544-8EB9-0A43-9EDA-9721D2E3B86B}" destId="{653F843C-92DA-E74B-9413-4D737FB0E98F}" srcOrd="10" destOrd="0" presId="urn:microsoft.com/office/officeart/2005/8/layout/default"/>
    <dgm:cxn modelId="{BB59D2ED-79E4-A044-A27C-9FB8D0CB4FD6}" type="presParOf" srcId="{0E436544-8EB9-0A43-9EDA-9721D2E3B86B}" destId="{70B867AE-22D9-FB4C-9B1F-FD8135E37570}" srcOrd="11" destOrd="0" presId="urn:microsoft.com/office/officeart/2005/8/layout/default"/>
    <dgm:cxn modelId="{CDA8B900-4FA2-5C45-91E0-B66B4260F2F5}" type="presParOf" srcId="{0E436544-8EB9-0A43-9EDA-9721D2E3B86B}" destId="{81F9FFE8-E6AC-E147-A57D-418191201D42}" srcOrd="12" destOrd="0" presId="urn:microsoft.com/office/officeart/2005/8/layout/default"/>
    <dgm:cxn modelId="{DDAD374D-EBD3-9D49-84E4-CDC18ACF6556}" type="presParOf" srcId="{0E436544-8EB9-0A43-9EDA-9721D2E3B86B}" destId="{44A465DA-324D-0648-B197-351BFDB2C209}" srcOrd="13" destOrd="0" presId="urn:microsoft.com/office/officeart/2005/8/layout/default"/>
    <dgm:cxn modelId="{BED24E5C-B7EB-674B-931B-FD0F75BF20E2}" type="presParOf" srcId="{0E436544-8EB9-0A43-9EDA-9721D2E3B86B}" destId="{78DF68AF-DFF0-4F41-9418-0F8BF9165BB9}" srcOrd="14" destOrd="0" presId="urn:microsoft.com/office/officeart/2005/8/layout/default"/>
    <dgm:cxn modelId="{4CAFEA31-495E-4C41-A659-0CCEFA09D0A7}" type="presParOf" srcId="{0E436544-8EB9-0A43-9EDA-9721D2E3B86B}" destId="{A7D65117-75C9-3F42-A4F8-2D0D91C46311}" srcOrd="15" destOrd="0" presId="urn:microsoft.com/office/officeart/2005/8/layout/default"/>
    <dgm:cxn modelId="{7C526A47-1588-6E46-BE46-6B6F950DBE19}" type="presParOf" srcId="{0E436544-8EB9-0A43-9EDA-9721D2E3B86B}" destId="{784A6280-47ED-C945-8B99-9D1FB245D5E8}" srcOrd="16" destOrd="0" presId="urn:microsoft.com/office/officeart/2005/8/layout/default"/>
    <dgm:cxn modelId="{B394E0F1-15C1-9A43-B552-E94AA40FBC7D}" type="presParOf" srcId="{0E436544-8EB9-0A43-9EDA-9721D2E3B86B}" destId="{9EA9C13E-1830-6F41-B58C-B91615D48FFC}" srcOrd="17" destOrd="0" presId="urn:microsoft.com/office/officeart/2005/8/layout/default"/>
    <dgm:cxn modelId="{1F88D784-4F16-ED4D-B99E-4072BF76B2A0}" type="presParOf" srcId="{0E436544-8EB9-0A43-9EDA-9721D2E3B86B}" destId="{D35A717D-F032-5A41-9695-75A00D49A8BC}" srcOrd="18" destOrd="0" presId="urn:microsoft.com/office/officeart/2005/8/layout/default"/>
    <dgm:cxn modelId="{4FB64AD7-670C-454D-ADD2-29510F6460C7}" type="presParOf" srcId="{0E436544-8EB9-0A43-9EDA-9721D2E3B86B}" destId="{72F83904-32CC-0D46-B7CE-B7F3C628074F}" srcOrd="19" destOrd="0" presId="urn:microsoft.com/office/officeart/2005/8/layout/default"/>
    <dgm:cxn modelId="{8F5748CF-C429-5440-9FF1-A055E876B361}" type="presParOf" srcId="{0E436544-8EB9-0A43-9EDA-9721D2E3B86B}" destId="{F626DC81-8408-BD41-B636-35D2AA4943CC}" srcOrd="20" destOrd="0" presId="urn:microsoft.com/office/officeart/2005/8/layout/default"/>
    <dgm:cxn modelId="{521C4DAB-064F-6641-96D6-0549E4689E1E}" type="presParOf" srcId="{0E436544-8EB9-0A43-9EDA-9721D2E3B86B}" destId="{7A66D7CE-410D-6E48-8713-F00A716F3F55}" srcOrd="21" destOrd="0" presId="urn:microsoft.com/office/officeart/2005/8/layout/default"/>
    <dgm:cxn modelId="{AAAAD3A2-920D-4F42-9D1C-2E98B1C0C167}" type="presParOf" srcId="{0E436544-8EB9-0A43-9EDA-9721D2E3B86B}" destId="{6D5B0242-EE3E-9347-A4ED-54318C6A63F3}" srcOrd="22" destOrd="0" presId="urn:microsoft.com/office/officeart/2005/8/layout/default"/>
  </dgm:cxnLst>
  <dgm:bg>
    <a:noFill/>
    <a:effectLst>
      <a:softEdge rad="0"/>
    </a:effectLst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</dgm:pt>
    <dgm:pt modelId="{FF284B10-02DD-F841-8630-D8EB30A65172}" type="sibTrans" cxnId="{610DFE34-C505-D743-BFA5-C3BF72BE10B0}">
      <dgm:prSet/>
      <dgm:spPr/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Assessment</a:t>
          </a:r>
          <a:endParaRPr lang="en-US" sz="1900" kern="1200" dirty="0"/>
        </a:p>
      </dsp:txBody>
      <dsp:txXfrm>
        <a:off x="4125" y="98845"/>
        <a:ext cx="2480667" cy="547200"/>
      </dsp:txXfrm>
    </dsp:sp>
    <dsp:sp modelId="{9CE5D51D-F719-444F-ACB9-DD90F2A7CB3E}">
      <dsp:nvSpPr>
        <dsp:cNvPr id="0" name=""/>
        <dsp:cNvSpPr/>
      </dsp:nvSpPr>
      <dsp:spPr>
        <a:xfrm>
          <a:off x="4125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Cost Evaluation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Architecture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Subnets/VPC Strategy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Up/Downstream Dependencies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Security/Privacy</a:t>
          </a:r>
          <a:endParaRPr lang="en-US" sz="1900" kern="1200" dirty="0"/>
        </a:p>
      </dsp:txBody>
      <dsp:txXfrm>
        <a:off x="4125" y="646045"/>
        <a:ext cx="2480667" cy="2912709"/>
      </dsp:txXfrm>
    </dsp:sp>
    <dsp:sp modelId="{1CD4B21A-6042-8241-809A-933B901DA765}">
      <dsp:nvSpPr>
        <dsp:cNvPr id="0" name=""/>
        <dsp:cNvSpPr/>
      </dsp:nvSpPr>
      <dsp:spPr>
        <a:xfrm>
          <a:off x="283208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POC</a:t>
          </a:r>
          <a:endParaRPr lang="en-US" sz="1900" kern="1200" dirty="0"/>
        </a:p>
      </dsp:txBody>
      <dsp:txXfrm>
        <a:off x="2832086" y="98845"/>
        <a:ext cx="2480667" cy="547200"/>
      </dsp:txXfrm>
    </dsp:sp>
    <dsp:sp modelId="{557536ED-7CC6-F240-8981-B1DC0D799741}">
      <dsp:nvSpPr>
        <dsp:cNvPr id="0" name=""/>
        <dsp:cNvSpPr/>
      </dsp:nvSpPr>
      <dsp:spPr>
        <a:xfrm>
          <a:off x="283208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Training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MVP</a:t>
          </a:r>
          <a:endParaRPr lang="en-US" sz="1900" kern="1200" dirty="0"/>
        </a:p>
      </dsp:txBody>
      <dsp:txXfrm>
        <a:off x="2832086" y="646045"/>
        <a:ext cx="2480667" cy="2912709"/>
      </dsp:txXfrm>
    </dsp:sp>
    <dsp:sp modelId="{5B5813CB-0BC0-0E4C-BC4D-11A1CB932C19}">
      <dsp:nvSpPr>
        <dsp:cNvPr id="0" name=""/>
        <dsp:cNvSpPr/>
      </dsp:nvSpPr>
      <dsp:spPr>
        <a:xfrm>
          <a:off x="566004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Migration</a:t>
          </a:r>
          <a:endParaRPr lang="en-US" sz="1900" kern="1200" dirty="0"/>
        </a:p>
      </dsp:txBody>
      <dsp:txXfrm>
        <a:off x="5660046" y="98845"/>
        <a:ext cx="2480667" cy="547200"/>
      </dsp:txXfrm>
    </dsp:sp>
    <dsp:sp modelId="{C5168317-52E2-F244-8D4E-9B6829CB95EF}">
      <dsp:nvSpPr>
        <dsp:cNvPr id="0" name=""/>
        <dsp:cNvSpPr/>
      </dsp:nvSpPr>
      <dsp:spPr>
        <a:xfrm>
          <a:off x="566004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Sensitivity of data (</a:t>
          </a:r>
          <a:r>
            <a:rPr lang="en-US" sz="1900" kern="1200" dirty="0" err="1" smtClean="0"/>
            <a:t>eg</a:t>
          </a:r>
          <a:r>
            <a:rPr lang="en-US" sz="1900" kern="1200" dirty="0" smtClean="0"/>
            <a:t> PII,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Privacy &amp;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Evaluate Storage Options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Implement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Data migration services</a:t>
          </a:r>
          <a:endParaRPr lang="en-US" sz="1900" kern="1200" dirty="0"/>
        </a:p>
      </dsp:txBody>
      <dsp:txXfrm>
        <a:off x="5660046" y="646045"/>
        <a:ext cx="2480667" cy="2912709"/>
      </dsp:txXfrm>
    </dsp:sp>
    <dsp:sp modelId="{A94A6D68-92BF-A544-9623-86B0495617FD}">
      <dsp:nvSpPr>
        <dsp:cNvPr id="0" name=""/>
        <dsp:cNvSpPr/>
      </dsp:nvSpPr>
      <dsp:spPr>
        <a:xfrm>
          <a:off x="8488007" y="99859"/>
          <a:ext cx="2480667" cy="545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Migration</a:t>
          </a:r>
          <a:endParaRPr lang="en-US" sz="1900" kern="1200" dirty="0"/>
        </a:p>
      </dsp:txBody>
      <dsp:txXfrm>
        <a:off x="8488007" y="99859"/>
        <a:ext cx="2480667" cy="545848"/>
      </dsp:txXfrm>
    </dsp:sp>
    <dsp:sp modelId="{E7C24E43-F692-924C-847B-0138E33F99C3}">
      <dsp:nvSpPr>
        <dsp:cNvPr id="0" name=""/>
        <dsp:cNvSpPr/>
      </dsp:nvSpPr>
      <dsp:spPr>
        <a:xfrm>
          <a:off x="8488007" y="645031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Forklift Application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VPC configuration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 Groups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Mitigate </a:t>
          </a:r>
          <a:r>
            <a:rPr lang="en-US" sz="1900" kern="1200" dirty="0" err="1" smtClean="0"/>
            <a:t>on-premise</a:t>
          </a:r>
          <a:r>
            <a:rPr lang="en-US" sz="1900" kern="1200" dirty="0" smtClean="0"/>
            <a:t> dependency conflicts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DNS</a:t>
          </a:r>
          <a:endParaRPr lang="en-US" sz="1900" kern="1200" dirty="0"/>
        </a:p>
      </dsp:txBody>
      <dsp:txXfrm>
        <a:off x="8488007" y="645031"/>
        <a:ext cx="2480667" cy="291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436853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1123137"/>
        <a:ext cx="2480667" cy="2097608"/>
      </dsp:txXfrm>
    </dsp:sp>
    <dsp:sp modelId="{C39DAF4B-72D9-4645-9530-1B9A9235531A}">
      <dsp:nvSpPr>
        <dsp:cNvPr id="0" name=""/>
        <dsp:cNvSpPr/>
      </dsp:nvSpPr>
      <dsp:spPr>
        <a:xfrm>
          <a:off x="283208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Scale and Automate</a:t>
          </a:r>
          <a:endParaRPr lang="en-US" sz="1900" kern="1200" dirty="0"/>
        </a:p>
      </dsp:txBody>
      <dsp:txXfrm>
        <a:off x="2832086" y="436853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1123137"/>
        <a:ext cx="2480667" cy="2097608"/>
      </dsp:txXfrm>
    </dsp:sp>
    <dsp:sp modelId="{9CBAA15C-055A-D94E-81C4-0319811D4716}">
      <dsp:nvSpPr>
        <dsp:cNvPr id="0" name=""/>
        <dsp:cNvSpPr/>
      </dsp:nvSpPr>
      <dsp:spPr>
        <a:xfrm>
          <a:off x="566004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436853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1123137"/>
        <a:ext cx="2480667" cy="2097608"/>
      </dsp:txXfrm>
    </dsp:sp>
    <dsp:sp modelId="{F372D02B-6DBE-104C-B316-E76E61BCFA85}">
      <dsp:nvSpPr>
        <dsp:cNvPr id="0" name=""/>
        <dsp:cNvSpPr/>
      </dsp:nvSpPr>
      <dsp:spPr>
        <a:xfrm>
          <a:off x="8492132" y="413197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413197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1123137"/>
        <a:ext cx="2480667" cy="2097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C4156-664A-BD46-AA6B-D5D741C336AF}">
      <dsp:nvSpPr>
        <dsp:cNvPr id="0" name=""/>
        <dsp:cNvSpPr/>
      </dsp:nvSpPr>
      <dsp:spPr>
        <a:xfrm>
          <a:off x="300827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Codebase</a:t>
          </a:r>
          <a:endParaRPr lang="en-US" sz="1200" kern="1200" dirty="0"/>
        </a:p>
      </dsp:txBody>
      <dsp:txXfrm>
        <a:off x="300827" y="2905"/>
        <a:ext cx="1244492" cy="746695"/>
      </dsp:txXfrm>
    </dsp:sp>
    <dsp:sp modelId="{145794BD-AE64-FE4D-9AD6-0FD6110C79A3}">
      <dsp:nvSpPr>
        <dsp:cNvPr id="0" name=""/>
        <dsp:cNvSpPr/>
      </dsp:nvSpPr>
      <dsp:spPr>
        <a:xfrm>
          <a:off x="1669769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Dependencies</a:t>
          </a:r>
          <a:endParaRPr lang="en-US" sz="1200" kern="1200" dirty="0"/>
        </a:p>
      </dsp:txBody>
      <dsp:txXfrm>
        <a:off x="1669769" y="2905"/>
        <a:ext cx="1244492" cy="746695"/>
      </dsp:txXfrm>
    </dsp:sp>
    <dsp:sp modelId="{5E6D6FBC-8512-A641-8B53-33E655DB7A6B}">
      <dsp:nvSpPr>
        <dsp:cNvPr id="0" name=""/>
        <dsp:cNvSpPr/>
      </dsp:nvSpPr>
      <dsp:spPr>
        <a:xfrm>
          <a:off x="3038711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Config</a:t>
          </a:r>
          <a:endParaRPr lang="en-US" sz="1200" kern="1200" dirty="0"/>
        </a:p>
      </dsp:txBody>
      <dsp:txXfrm>
        <a:off x="3038711" y="2905"/>
        <a:ext cx="1244492" cy="746695"/>
      </dsp:txXfrm>
    </dsp:sp>
    <dsp:sp modelId="{97B8BFE1-0152-0747-8756-40C805C50766}">
      <dsp:nvSpPr>
        <dsp:cNvPr id="0" name=""/>
        <dsp:cNvSpPr/>
      </dsp:nvSpPr>
      <dsp:spPr>
        <a:xfrm>
          <a:off x="300827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Backing Services</a:t>
          </a:r>
          <a:endParaRPr lang="en-US" sz="1200" kern="1200" dirty="0"/>
        </a:p>
      </dsp:txBody>
      <dsp:txXfrm>
        <a:off x="300827" y="874050"/>
        <a:ext cx="1244492" cy="746695"/>
      </dsp:txXfrm>
    </dsp:sp>
    <dsp:sp modelId="{B5A008D3-AA37-114E-9942-D0E74B483A3C}">
      <dsp:nvSpPr>
        <dsp:cNvPr id="0" name=""/>
        <dsp:cNvSpPr/>
      </dsp:nvSpPr>
      <dsp:spPr>
        <a:xfrm>
          <a:off x="1669769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Build/Release/Run</a:t>
          </a:r>
          <a:endParaRPr lang="en-US" sz="1200" kern="1200" dirty="0"/>
        </a:p>
      </dsp:txBody>
      <dsp:txXfrm>
        <a:off x="1669769" y="874050"/>
        <a:ext cx="1244492" cy="746695"/>
      </dsp:txXfrm>
    </dsp:sp>
    <dsp:sp modelId="{653F843C-92DA-E74B-9413-4D737FB0E98F}">
      <dsp:nvSpPr>
        <dsp:cNvPr id="0" name=""/>
        <dsp:cNvSpPr/>
      </dsp:nvSpPr>
      <dsp:spPr>
        <a:xfrm>
          <a:off x="3038711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Processes</a:t>
          </a:r>
          <a:endParaRPr lang="en-US" sz="1200" kern="1200" dirty="0"/>
        </a:p>
      </dsp:txBody>
      <dsp:txXfrm>
        <a:off x="3038711" y="874050"/>
        <a:ext cx="1244492" cy="746695"/>
      </dsp:txXfrm>
    </dsp:sp>
    <dsp:sp modelId="{81F9FFE8-E6AC-E147-A57D-418191201D42}">
      <dsp:nvSpPr>
        <dsp:cNvPr id="0" name=""/>
        <dsp:cNvSpPr/>
      </dsp:nvSpPr>
      <dsp:spPr>
        <a:xfrm>
          <a:off x="300827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Port Binding</a:t>
          </a:r>
          <a:endParaRPr lang="en-US" sz="1200" kern="1200" dirty="0"/>
        </a:p>
      </dsp:txBody>
      <dsp:txXfrm>
        <a:off x="300827" y="1745195"/>
        <a:ext cx="1244492" cy="746695"/>
      </dsp:txXfrm>
    </dsp:sp>
    <dsp:sp modelId="{78DF68AF-DFF0-4F41-9418-0F8BF9165BB9}">
      <dsp:nvSpPr>
        <dsp:cNvPr id="0" name=""/>
        <dsp:cNvSpPr/>
      </dsp:nvSpPr>
      <dsp:spPr>
        <a:xfrm>
          <a:off x="1669769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Concurrency</a:t>
          </a:r>
          <a:endParaRPr lang="en-US" sz="1200" kern="1200" dirty="0"/>
        </a:p>
      </dsp:txBody>
      <dsp:txXfrm>
        <a:off x="1669769" y="1745195"/>
        <a:ext cx="1244492" cy="746695"/>
      </dsp:txXfrm>
    </dsp:sp>
    <dsp:sp modelId="{784A6280-47ED-C945-8B99-9D1FB245D5E8}">
      <dsp:nvSpPr>
        <dsp:cNvPr id="0" name=""/>
        <dsp:cNvSpPr/>
      </dsp:nvSpPr>
      <dsp:spPr>
        <a:xfrm>
          <a:off x="3038711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Disposability</a:t>
          </a:r>
          <a:endParaRPr lang="en-US" sz="1200" kern="1200" dirty="0"/>
        </a:p>
      </dsp:txBody>
      <dsp:txXfrm>
        <a:off x="3038711" y="1745195"/>
        <a:ext cx="1244492" cy="746695"/>
      </dsp:txXfrm>
    </dsp:sp>
    <dsp:sp modelId="{D35A717D-F032-5A41-9695-75A00D49A8BC}">
      <dsp:nvSpPr>
        <dsp:cNvPr id="0" name=""/>
        <dsp:cNvSpPr/>
      </dsp:nvSpPr>
      <dsp:spPr>
        <a:xfrm>
          <a:off x="300827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Dev/Prod Parity</a:t>
          </a:r>
          <a:endParaRPr lang="en-US" sz="1200" kern="1200" dirty="0"/>
        </a:p>
      </dsp:txBody>
      <dsp:txXfrm>
        <a:off x="300827" y="2616340"/>
        <a:ext cx="1244492" cy="746695"/>
      </dsp:txXfrm>
    </dsp:sp>
    <dsp:sp modelId="{F626DC81-8408-BD41-B636-35D2AA4943CC}">
      <dsp:nvSpPr>
        <dsp:cNvPr id="0" name=""/>
        <dsp:cNvSpPr/>
      </dsp:nvSpPr>
      <dsp:spPr>
        <a:xfrm>
          <a:off x="1669769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Logs</a:t>
          </a:r>
          <a:endParaRPr lang="en-US" sz="1200" kern="1200" dirty="0"/>
        </a:p>
      </dsp:txBody>
      <dsp:txXfrm>
        <a:off x="1669769" y="2616340"/>
        <a:ext cx="1244492" cy="746695"/>
      </dsp:txXfrm>
    </dsp:sp>
    <dsp:sp modelId="{6D5B0242-EE3E-9347-A4ED-54318C6A63F3}">
      <dsp:nvSpPr>
        <dsp:cNvPr id="0" name=""/>
        <dsp:cNvSpPr/>
      </dsp:nvSpPr>
      <dsp:spPr>
        <a:xfrm>
          <a:off x="3038711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Admin Processes</a:t>
          </a:r>
          <a:endParaRPr lang="en-US" sz="1200" kern="1200" dirty="0"/>
        </a:p>
      </dsp:txBody>
      <dsp:txXfrm>
        <a:off x="3038711" y="2616340"/>
        <a:ext cx="1244492" cy="746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monkey. Inspector, DCA, Static Code</a:t>
            </a:r>
            <a:r>
              <a:rPr lang="en-US" baseline="0" dirty="0" smtClean="0"/>
              <a:t> Analysis,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Journey</a:t>
            </a:r>
            <a:r>
              <a:rPr lang="en-U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Team model heavily focused on outcomes vs features</a:t>
            </a:r>
            <a:r>
              <a:rPr lang="is-I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Tribe: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Little weight matrix. It’s a primary dimension focused on product delivery and quality.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Competency areas such as quality assistance, Agile coaching or web development.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 Lightweight community of interest where people across the whole company gather and share knowledge of a specific area. Anyone can join or leave a Guild anytime.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Pattern/</a:t>
            </a:r>
            <a:r>
              <a:rPr lang="en-US" dirty="0" err="1" smtClean="0"/>
              <a:t>antipattern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Router should not be in old</a:t>
            </a:r>
            <a:r>
              <a:rPr lang="en-US" baseline="0" dirty="0" smtClean="0"/>
              <a:t> app</a:t>
            </a:r>
          </a:p>
          <a:p>
            <a:r>
              <a:rPr lang="en-US" dirty="0" smtClean="0"/>
              <a:t>New app should not know of old app</a:t>
            </a:r>
          </a:p>
          <a:p>
            <a:r>
              <a:rPr lang="en-US" dirty="0" smtClean="0"/>
              <a:t>Connect options</a:t>
            </a:r>
            <a:r>
              <a:rPr lang="en-US" baseline="0" dirty="0" smtClean="0"/>
              <a:t> -&gt; REST, RSS-like, publish/subscribe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</a:t>
            </a:r>
            <a:r>
              <a:rPr lang="en-US" baseline="0" dirty="0" smtClean="0"/>
              <a:t> team is aware of a 12-factor app (if not, discuss slide in addendum)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Terraform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S3 </a:t>
            </a:r>
            <a:r>
              <a:rPr lang="en-US" dirty="0" smtClean="0"/>
              <a:t>vs </a:t>
            </a:r>
            <a:r>
              <a:rPr lang="en-US" dirty="0" err="1" smtClean="0"/>
              <a:t>rds</a:t>
            </a:r>
            <a:r>
              <a:rPr lang="en-US" dirty="0" smtClean="0"/>
              <a:t> open 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gateway is public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svcs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elb</a:t>
            </a:r>
            <a:r>
              <a:rPr lang="is-IS" dirty="0" smtClean="0">
                <a:sym typeface="Wingdings"/>
              </a:rPr>
              <a:t>…</a:t>
            </a: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bless</a:t>
            </a:r>
            <a:endParaRPr lang="is-IS" baseline="0" dirty="0" smtClean="0">
              <a:sym typeface="Wingdings"/>
            </a:endParaRPr>
          </a:p>
          <a:p>
            <a:r>
              <a:rPr lang="is-IS" baseline="0" dirty="0" smtClean="0">
                <a:sym typeface="Wingdings"/>
              </a:rPr>
              <a:t>Simian army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</a:t>
            </a:r>
            <a:r>
              <a:rPr lang="en-US" baseline="0" dirty="0" smtClean="0"/>
              <a:t>y is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Aside from the earlier benefits mentioned for Cloud and Microservices,</a:t>
            </a:r>
          </a:p>
          <a:p>
            <a:r>
              <a:rPr lang="en-US" baseline="0" dirty="0" smtClean="0"/>
              <a:t>This will position us to move forward faster, scale and operate more reliably, and with higher uptime </a:t>
            </a:r>
            <a:r>
              <a:rPr lang="is-IS" baseline="0" dirty="0" smtClean="0"/>
              <a:t>… bringing a better experience and value to our customers</a:t>
            </a:r>
          </a:p>
          <a:p>
            <a:endParaRPr lang="is-IS" baseline="0" dirty="0" smtClean="0"/>
          </a:p>
          <a:p>
            <a:r>
              <a:rPr lang="en-US" baseline="0" dirty="0" smtClean="0"/>
              <a:t>A</a:t>
            </a:r>
            <a:r>
              <a:rPr lang="is-IS" baseline="0" dirty="0" smtClean="0"/>
              <a:t>n ongoing journey...so this allows us to continue onward...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8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Heroku’s</a:t>
            </a:r>
            <a:r>
              <a:rPr lang="en-US" dirty="0" smtClean="0"/>
              <a:t> Methodology</a:t>
            </a:r>
            <a:r>
              <a:rPr lang="en-US" baseline="0" dirty="0" smtClean="0"/>
              <a:t> for producing </a:t>
            </a:r>
            <a:r>
              <a:rPr lang="en-US" baseline="0" dirty="0" err="1" smtClean="0"/>
              <a:t>saas</a:t>
            </a:r>
            <a:r>
              <a:rPr lang="en-US" baseline="0" dirty="0" smtClean="0"/>
              <a:t> apps (minimize setup time, clean for portability, practices for scaling)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 each app in a different</a:t>
            </a:r>
            <a:r>
              <a:rPr lang="en-US" baseline="0" dirty="0" smtClean="0"/>
              <a:t> repo; don’t share code; separate the deploys into each environment (branch)</a:t>
            </a:r>
          </a:p>
          <a:p>
            <a:r>
              <a:rPr lang="en-US" baseline="0" dirty="0" smtClean="0"/>
              <a:t>2 all code has some dependency; never assume existence; insure that dependencies are there</a:t>
            </a:r>
          </a:p>
          <a:p>
            <a:r>
              <a:rPr lang="en-US" baseline="0" dirty="0" smtClean="0"/>
              <a:t>3 </a:t>
            </a:r>
            <a:r>
              <a:rPr lang="en-US" baseline="0" dirty="0" smtClean="0"/>
              <a:t>keep the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outside of the application</a:t>
            </a:r>
          </a:p>
          <a:p>
            <a:r>
              <a:rPr lang="en-US" baseline="0" dirty="0" smtClean="0"/>
              <a:t>4 service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memcache</a:t>
            </a:r>
            <a:r>
              <a:rPr lang="en-US" baseline="0" dirty="0" smtClean="0"/>
              <a:t>) should be referenced by a simple endpoint (so they can be swapped out)</a:t>
            </a:r>
          </a:p>
          <a:p>
            <a:r>
              <a:rPr lang="en-US" baseline="0" dirty="0" smtClean="0"/>
              <a:t>5 all the stages are run separately (build is the heavy lifting, run should be simple, no cleanups)</a:t>
            </a:r>
          </a:p>
          <a:p>
            <a:r>
              <a:rPr lang="en-US" baseline="0" dirty="0" smtClean="0"/>
              <a:t>6 every app should be stateless (no session</a:t>
            </a:r>
            <a:r>
              <a:rPr lang="is-IS" baseline="0" dirty="0" smtClean="0"/>
              <a:t>…rather submit to memcache or db), no sticky sessions</a:t>
            </a:r>
            <a:endParaRPr lang="en-US" baseline="0" dirty="0" smtClean="0"/>
          </a:p>
          <a:p>
            <a:r>
              <a:rPr lang="en-US" baseline="0" dirty="0" smtClean="0"/>
              <a:t>7 the apps should be self contained, and should be able to hit through one </a:t>
            </a:r>
            <a:r>
              <a:rPr lang="en-US" baseline="0" dirty="0" err="1" smtClean="0"/>
              <a:t>url</a:t>
            </a:r>
            <a:endParaRPr lang="en-US" baseline="0" dirty="0" smtClean="0"/>
          </a:p>
          <a:p>
            <a:r>
              <a:rPr lang="en-US" baseline="0" dirty="0" smtClean="0"/>
              <a:t>8 to scale, lots of little processes handle specific needs, reduces complexity, now increases concurrency</a:t>
            </a:r>
          </a:p>
          <a:p>
            <a:r>
              <a:rPr lang="en-US" baseline="0" dirty="0" smtClean="0"/>
              <a:t>9 startup/shut down should be fast (and it should clean itself), after a crash, it should start up immediately</a:t>
            </a:r>
          </a:p>
          <a:p>
            <a:r>
              <a:rPr lang="en-US" baseline="0" dirty="0" smtClean="0"/>
              <a:t>10 all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should be the same (including dev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on laptop)</a:t>
            </a:r>
          </a:p>
          <a:p>
            <a:r>
              <a:rPr lang="en-US" baseline="0" dirty="0" smtClean="0"/>
              <a:t>11 logs should be streamed to another service; log everything (even mundane) – helps with trends</a:t>
            </a:r>
          </a:p>
          <a:p>
            <a:r>
              <a:rPr lang="en-US" baseline="0" dirty="0" smtClean="0"/>
              <a:t>12 one-time scripts for admin tasks should be run on a production machine, just as the app would.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change?</a:t>
            </a:r>
          </a:p>
          <a:p>
            <a:endParaRPr lang="en-US" baseline="0" dirty="0" smtClean="0"/>
          </a:p>
          <a:p>
            <a:endParaRPr lang="is-I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8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change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More of a transformation (team, culture, process improvement in addition to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about some of the key mechanisms to addressing goals like controlling tech debt, building flexible infrastructures, building for autonomy and alignment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Lays 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This slide assumes teams</a:t>
            </a:r>
            <a:r>
              <a:rPr lang="en-US" baseline="0" dirty="0" smtClean="0"/>
              <a:t> are already aware of cloud’s advantages: Flexibility, Elasticity, Cost Controls (if done properly), Collaboration, Ease of use, and security (if done properly)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r>
              <a:rPr lang="en-US" baseline="0" dirty="0" smtClean="0"/>
              <a:t> – Security/Privacy – BAA needed?</a:t>
            </a:r>
          </a:p>
          <a:p>
            <a:r>
              <a:rPr lang="en-US" baseline="0" dirty="0" smtClean="0"/>
              <a:t>Application Migration – forklift through the environments to build confidence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5.tiff"/><Relationship Id="rId13" Type="http://schemas.openxmlformats.org/officeDocument/2006/relationships/image" Target="../media/image6.tiff"/><Relationship Id="rId14" Type="http://schemas.openxmlformats.org/officeDocument/2006/relationships/image" Target="../media/image18.tiff"/><Relationship Id="rId1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7.tiff"/><Relationship Id="rId5" Type="http://schemas.openxmlformats.org/officeDocument/2006/relationships/image" Target="../media/image5.tiff"/><Relationship Id="rId6" Type="http://schemas.openxmlformats.org/officeDocument/2006/relationships/image" Target="../media/image13.tiff"/><Relationship Id="rId7" Type="http://schemas.openxmlformats.org/officeDocument/2006/relationships/image" Target="../media/image8.tiff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71043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DB3DA7-874D-7246-8F0D-9F8001125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DDB3DA7-874D-7246-8F0D-9F8001125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E08383-607A-C444-9663-87D19957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9E08383-607A-C444-9663-87D199577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9DAF4B-72D9-4645-9530-1B9A92355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39DAF4B-72D9-4645-9530-1B9A923553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34E8C4-A7A7-714A-AF83-B28BA7ED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D34E8C4-A7A7-714A-AF83-B28BA7ED3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BAA15C-055A-D94E-81C4-0319811D4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CBAA15C-055A-D94E-81C4-0319811D47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F6D03B-F496-D649-85B9-4EF51AAA7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4CF6D03B-F496-D649-85B9-4EF51AAA7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2D02B-6DBE-104C-B316-E76E61BCF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372D02B-6DBE-104C-B316-E76E61BCF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E3E7C8-836B-C049-BCA2-8BED9AA09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CE3E7C8-836B-C049-BCA2-8BED9AA09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91697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</a:t>
            </a:r>
            <a:r>
              <a:rPr lang="en-US" sz="3200" dirty="0" smtClean="0"/>
              <a:t>wo</a:t>
            </a:r>
            <a:r>
              <a:rPr lang="en-US" sz="3200" dirty="0" smtClean="0"/>
              <a:t>n’t </a:t>
            </a:r>
            <a:r>
              <a:rPr lang="en-US" sz="3200" dirty="0"/>
              <a:t>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and Storage</a:t>
            </a:r>
            <a:r>
              <a:rPr lang="en-US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 and Privacy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API </a:t>
            </a:r>
            <a:r>
              <a:rPr lang="en-US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CI/CD/CD</a:t>
            </a: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>
              <a:alpha val="31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23246" cy="4023360"/>
          </a:xfrm>
        </p:spPr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6338336"/>
              </p:ext>
            </p:extLst>
          </p:nvPr>
        </p:nvGraphicFramePr>
        <p:xfrm>
          <a:off x="7700211" y="2827420"/>
          <a:ext cx="4584031" cy="336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8017329" y="2351314"/>
            <a:ext cx="3975148" cy="367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 Factor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710037" y="3465722"/>
            <a:ext cx="2415816" cy="1377319"/>
          </a:xfrm>
          <a:prstGeom prst="bentConnector3">
            <a:avLst>
              <a:gd name="adj1" fmla="val 59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3789445" y="3334257"/>
            <a:ext cx="2150067" cy="1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6717016" y="4108787"/>
            <a:ext cx="1465455" cy="30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Glacier vs EBS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already using some or at least understands Agile 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74" y="3857414"/>
            <a:ext cx="340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12271" cy="2940764"/>
          </a:xfrm>
        </p:spPr>
        <p:txBody>
          <a:bodyPr>
            <a:normAutofit/>
          </a:bodyPr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/>
              <a:t>O</a:t>
            </a:r>
            <a:r>
              <a:rPr lang="en-US" dirty="0" smtClean="0"/>
              <a:t>pportunity </a:t>
            </a:r>
            <a:r>
              <a:rPr lang="en-US" dirty="0" smtClean="0"/>
              <a:t>to </a:t>
            </a:r>
            <a:r>
              <a:rPr lang="en-US" dirty="0" smtClean="0"/>
              <a:t>re-evaluate </a:t>
            </a:r>
            <a:r>
              <a:rPr lang="en-US" dirty="0" smtClean="0"/>
              <a:t>the backend technology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serverless</a:t>
            </a:r>
            <a:r>
              <a:rPr lang="en-US" dirty="0" smtClean="0"/>
              <a:t>/ec2/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Reduce latency with edge location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29" y="3190874"/>
            <a:ext cx="985972" cy="119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3207" y="3464608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590" y="2040231"/>
            <a:ext cx="857848" cy="857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413" y="4811275"/>
            <a:ext cx="595202" cy="680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07814" y="4974787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34174" y="2267693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11079590" y="5670204"/>
            <a:ext cx="1036380" cy="6241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268634" y="5756268"/>
            <a:ext cx="75175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Endpoint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9590" y="3374853"/>
            <a:ext cx="787180" cy="7871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9947" y="3583777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EC2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9597454" y="2084791"/>
            <a:ext cx="755261" cy="6303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75788" y="2241796"/>
            <a:ext cx="99859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API Gateway Cache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40" y="3428529"/>
            <a:ext cx="582514" cy="702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05225" y="3625861"/>
            <a:ext cx="1049943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Cloudfront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234" y="3428529"/>
            <a:ext cx="839298" cy="83929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702826" y="1984361"/>
            <a:ext cx="4367508" cy="3609412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006" y="1895499"/>
            <a:ext cx="1053934" cy="72070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494610" y="3848178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2"/>
            <a:endCxn id="8" idx="0"/>
          </p:cNvCxnSpPr>
          <p:nvPr/>
        </p:nvCxnSpPr>
        <p:spPr>
          <a:xfrm flipH="1">
            <a:off x="10000014" y="4384674"/>
            <a:ext cx="1" cy="426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" idx="0"/>
          </p:cNvCxnSpPr>
          <p:nvPr/>
        </p:nvCxnSpPr>
        <p:spPr>
          <a:xfrm>
            <a:off x="10000014" y="2781120"/>
            <a:ext cx="1" cy="4097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493001" y="3779749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006671" y="3787773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2" idx="3"/>
          </p:cNvCxnSpPr>
          <p:nvPr/>
        </p:nvCxnSpPr>
        <p:spPr>
          <a:xfrm rot="16200000" flipH="1">
            <a:off x="10317048" y="4425159"/>
            <a:ext cx="1438064" cy="112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7" idx="2"/>
          </p:cNvCxnSpPr>
          <p:nvPr/>
        </p:nvCxnSpPr>
        <p:spPr>
          <a:xfrm flipV="1">
            <a:off x="10493000" y="2898079"/>
            <a:ext cx="1015514" cy="460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and Alerting</a:t>
            </a:r>
            <a:endParaRPr lang="en-US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715638" y="2307229"/>
            <a:ext cx="6080449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904477"/>
              </p:ext>
            </p:extLst>
          </p:nvPr>
        </p:nvGraphicFramePr>
        <p:xfrm>
          <a:off x="5082883" y="12588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does this put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79" y="1481667"/>
            <a:ext cx="8762242" cy="4887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0288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smtClean="0">
                <a:solidFill>
                  <a:srgbClr val="0070C0"/>
                </a:solidFill>
              </a:rPr>
              <a:t>Bring a </a:t>
            </a:r>
            <a:r>
              <a:rPr lang="is-IS" sz="2400" b="1" dirty="0">
                <a:solidFill>
                  <a:srgbClr val="0070C0"/>
                </a:solidFill>
              </a:rPr>
              <a:t>better experience and value to </a:t>
            </a:r>
            <a:r>
              <a:rPr lang="is-IS" sz="2400" b="1" dirty="0" smtClean="0">
                <a:solidFill>
                  <a:srgbClr val="0070C0"/>
                </a:solidFill>
              </a:rPr>
              <a:t>our...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Catalyst for Growth &amp; Change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175471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Vision</a:t>
            </a:r>
            <a:endParaRPr lang="en-US" b="1" dirty="0"/>
          </a:p>
          <a:p>
            <a:pPr lvl="1"/>
            <a:r>
              <a:rPr lang="en-US" dirty="0" smtClean="0"/>
              <a:t>Move, pivot, grow faster</a:t>
            </a:r>
          </a:p>
          <a:p>
            <a:pPr lvl="1"/>
            <a:r>
              <a:rPr lang="en-US" dirty="0" smtClean="0"/>
              <a:t>Operate reliably and efficiently</a:t>
            </a:r>
          </a:p>
          <a:p>
            <a:pPr lvl="1"/>
            <a:r>
              <a:rPr lang="en-US" dirty="0" smtClean="0"/>
              <a:t>Provide higher uptime with reduced MTTR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r>
              <a:rPr lang="is-IS" sz="2000" b="1" dirty="0" smtClean="0">
                <a:solidFill>
                  <a:srgbClr val="0070C0"/>
                </a:solidFill>
              </a:rPr>
              <a:t>ring a </a:t>
            </a:r>
            <a:r>
              <a:rPr lang="is-IS" sz="2000" b="1" dirty="0">
                <a:solidFill>
                  <a:srgbClr val="0070C0"/>
                </a:solidFill>
              </a:rPr>
              <a:t>better experience and value to our customers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25" y="2286000"/>
            <a:ext cx="8762242" cy="48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and Storage</a:t>
            </a:r>
            <a:r>
              <a:rPr lang="en-US" dirty="0" smtClean="0"/>
              <a:t>	</a:t>
            </a:r>
            <a:endParaRPr lang="en-US" dirty="0"/>
          </a:p>
          <a:p>
            <a:pPr lvl="1"/>
            <a:r>
              <a:rPr lang="en-US" dirty="0" smtClean="0"/>
              <a:t>Security and Privacy</a:t>
            </a:r>
            <a:endParaRPr lang="en-US" dirty="0"/>
          </a:p>
          <a:p>
            <a:pPr lvl="1"/>
            <a:r>
              <a:rPr lang="en-US" dirty="0" smtClean="0"/>
              <a:t>API </a:t>
            </a:r>
            <a:r>
              <a:rPr lang="en-US" dirty="0"/>
              <a:t>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4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26480" y="3256312"/>
            <a:ext cx="5485624" cy="3297882"/>
          </a:xfrm>
          <a:noFill/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200" dirty="0">
                <a:solidFill>
                  <a:schemeClr val="tx1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rgbClr val="FFFF00"/>
              </a:solidFill>
              <a:effectLst>
                <a:glow rad="254000">
                  <a:schemeClr val="bg1">
                    <a:lumMod val="85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that is applicable to many technologies and organizations</a:t>
            </a:r>
            <a:endParaRPr lang="en-US" b="1" dirty="0">
              <a:solidFill>
                <a:srgbClr val="FFC000"/>
              </a:solidFill>
              <a:effectLst>
                <a:glow rad="254000">
                  <a:schemeClr val="tx1">
                    <a:lumMod val="50000"/>
                    <a:lumOff val="50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Storage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 and Privacy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into the Inner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/>
      <p:bldP spid="608" grpId="0"/>
      <p:bldP spid="609" grpId="0"/>
      <p:bldP spid="610" grpId="0"/>
      <p:bldP spid="611" grpId="0"/>
      <p:bldP spid="6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</a:t>
            </a:r>
            <a:r>
              <a:rPr lang="en-US" b="1" dirty="0" smtClean="0">
                <a:solidFill>
                  <a:srgbClr val="0070C0"/>
                </a:solidFill>
              </a:rPr>
              <a:t>and Storage</a:t>
            </a:r>
            <a:r>
              <a:rPr lang="en-US" b="1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 and Privacy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</a:t>
            </a:r>
            <a:r>
              <a:rPr lang="en-US" b="1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4800546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6BB2573-6E3B-744D-9B1F-DAE95530A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26BB2573-6E3B-744D-9B1F-DAE95530A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E5D51D-F719-444F-ACB9-DD90F2A7C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9CE5D51D-F719-444F-ACB9-DD90F2A7C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CD4B21A-6042-8241-809A-933B901DA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1CD4B21A-6042-8241-809A-933B901DA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57536ED-7CC6-F240-8981-B1DC0D79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557536ED-7CC6-F240-8981-B1DC0D79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B5813CB-0BC0-0E4C-BC4D-11A1CB93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B5813CB-0BC0-0E4C-BC4D-11A1CB932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5168317-52E2-F244-8D4E-9B6829CB9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C5168317-52E2-F244-8D4E-9B6829CB95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4A6D68-92BF-A544-9623-86B049561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A94A6D68-92BF-A544-9623-86B049561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C24E43-F692-924C-847B-0138E33F9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E7C24E43-F692-924C-847B-0138E33F9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3838</TotalTime>
  <Words>1814</Words>
  <Application>Microsoft Macintosh PowerPoint</Application>
  <PresentationFormat>Widescreen</PresentationFormat>
  <Paragraphs>522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PowerPoint Presentation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Sample New User Registration</vt:lpstr>
      <vt:lpstr>Data and Storage</vt:lpstr>
      <vt:lpstr>Security and Privacy </vt:lpstr>
      <vt:lpstr>API Management</vt:lpstr>
      <vt:lpstr>Monitoring and Alerting</vt:lpstr>
      <vt:lpstr>PowerPoint Presentation</vt:lpstr>
      <vt:lpstr>References</vt:lpstr>
      <vt:lpstr>Q &amp; A</vt:lpstr>
      <vt:lpstr>Addendum</vt:lpstr>
      <vt:lpstr>12 Factor App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108</cp:revision>
  <cp:lastPrinted>2017-09-25T23:49:35Z</cp:lastPrinted>
  <dcterms:created xsi:type="dcterms:W3CDTF">2017-09-25T07:02:18Z</dcterms:created>
  <dcterms:modified xsi:type="dcterms:W3CDTF">2017-10-03T03:00:44Z</dcterms:modified>
</cp:coreProperties>
</file>